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AB7B95-AB14-99E9-DA2E-5A78D4AA6E3D}" v="6" dt="2024-09-23T15:55:55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white plate fork spoon and napkins&#10;&#10;Description automatically generated">
            <a:extLst>
              <a:ext uri="{FF2B5EF4-FFF2-40B4-BE49-F238E27FC236}">
                <a16:creationId xmlns:a16="http://schemas.microsoft.com/office/drawing/2014/main" id="{CDF6A995-4389-3557-F056-3DBD35029A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48897746D993449E87D748913E0AC3" ma:contentTypeVersion="19" ma:contentTypeDescription="Create a new document." ma:contentTypeScope="" ma:versionID="7f166b8eb858babf63058a46da4d647f">
  <xsd:schema xmlns:xsd="http://www.w3.org/2001/XMLSchema" xmlns:xs="http://www.w3.org/2001/XMLSchema" xmlns:p="http://schemas.microsoft.com/office/2006/metadata/properties" xmlns:ns2="7dd9a773-1b68-4ad0-80a0-2dac91c47858" xmlns:ns3="0b6e3eed-7c10-4f36-8e79-712f7a53d4af" targetNamespace="http://schemas.microsoft.com/office/2006/metadata/properties" ma:root="true" ma:fieldsID="8b9aa529fc1c50a9ef4a3a1bd663a335" ns2:_="" ns3:_="">
    <xsd:import namespace="7dd9a773-1b68-4ad0-80a0-2dac91c47858"/>
    <xsd:import namespace="0b6e3eed-7c10-4f36-8e79-712f7a53d4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OCR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d9a773-1b68-4ad0-80a0-2dac91c478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f3f7c956-802a-45ac-b2ba-cc7850678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e3eed-7c10-4f36-8e79-712f7a53d4a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9e76fc22-9f2d-49bd-a0d1-d6c6e6b41ef5}" ma:internalName="TaxCatchAll" ma:showField="CatchAllData" ma:web="0b6e3eed-7c10-4f36-8e79-712f7a53d4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1B3932-B85B-4C96-B969-84DB4A9F3B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7975A1-C699-4D12-AF7B-5DEB71A8E0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d9a773-1b68-4ad0-80a0-2dac91c47858"/>
    <ds:schemaRef ds:uri="0b6e3eed-7c10-4f36-8e79-712f7a53d4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8</cp:revision>
  <dcterms:created xsi:type="dcterms:W3CDTF">2024-09-23T15:55:12Z</dcterms:created>
  <dcterms:modified xsi:type="dcterms:W3CDTF">2024-09-23T17:48:35Z</dcterms:modified>
</cp:coreProperties>
</file>